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332" r:id="rId2"/>
    <p:sldId id="315" r:id="rId3"/>
    <p:sldId id="322" r:id="rId4"/>
    <p:sldId id="323" r:id="rId5"/>
    <p:sldId id="324" r:id="rId6"/>
    <p:sldId id="325" r:id="rId7"/>
    <p:sldId id="326" r:id="rId8"/>
    <p:sldId id="327" r:id="rId9"/>
    <p:sldId id="330" r:id="rId10"/>
    <p:sldId id="329" r:id="rId11"/>
    <p:sldId id="328" r:id="rId12"/>
    <p:sldId id="314" r:id="rId13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F2F2"/>
    <a:srgbClr val="D9D9D9"/>
    <a:srgbClr val="F6F9EB"/>
    <a:srgbClr val="44546A"/>
    <a:srgbClr val="000000"/>
    <a:srgbClr val="006838"/>
    <a:srgbClr val="4E6E8B"/>
    <a:srgbClr val="D3D3D3"/>
    <a:srgbClr val="DBDFD3"/>
    <a:srgbClr val="E8EC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00"/>
    <p:restoredTop sz="88141"/>
  </p:normalViewPr>
  <p:slideViewPr>
    <p:cSldViewPr snapToGrid="0" snapToObjects="1">
      <p:cViewPr>
        <p:scale>
          <a:sx n="70" d="100"/>
          <a:sy n="70" d="100"/>
        </p:scale>
        <p:origin x="1512" y="704"/>
      </p:cViewPr>
      <p:guideLst/>
    </p:cSldViewPr>
  </p:slideViewPr>
  <p:outlineViewPr>
    <p:cViewPr>
      <p:scale>
        <a:sx n="33" d="100"/>
        <a:sy n="33" d="100"/>
      </p:scale>
      <p:origin x="0" y="-1009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1" d="100"/>
          <a:sy n="81" d="100"/>
        </p:scale>
        <p:origin x="2176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355319-0E59-BE46-BD2A-7F7E9D4B9A53}" type="datetimeFigureOut">
              <a:rPr lang="pt-BR" smtClean="0"/>
              <a:t>24/11/2017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smtClean="0"/>
              <a:t>Clique para editar os estilos de texto mestres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4A782C-9BEE-194E-9DBE-5D910BD77472}" type="slidenum">
              <a:rPr lang="pt-BR" smtClean="0"/>
              <a:t>‹n.º›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361835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Convido-o para imaginar uma partida de futebol diferente. De um lado do campo está o Blue Team, responsável pela </a:t>
            </a:r>
            <a:r>
              <a:rPr lang="pt-B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cibersegurança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 sua organização. Do outro, os Black </a:t>
            </a:r>
            <a:r>
              <a:rPr lang="pt-B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Hats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tentarão passar pela sua defesa e fazer gols a qualquer custo.</a:t>
            </a:r>
          </a:p>
          <a:p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Neste momento, você deve estar imaginando onze jogadores de cada lado do campo devidamente uniformizados, o árbitro da partida ao centro, os técnicos, os reservas, como acontece em um jogo convencional.</a:t>
            </a:r>
          </a:p>
          <a:p>
            <a:endParaRPr lang="pt-B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Porém, a realidade é um pouco diferente se aplicarmos à esta partida as restrições e os desafios de </a:t>
            </a:r>
            <a:r>
              <a:rPr lang="pt-B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cibersegurança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Vejamos: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A782C-9BEE-194E-9DBE-5D910BD77472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678291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Filme toda a partida de diferentes ângulos e sempre que sofrer um gol, reveja as imagens das câmeras e estude a estratégia utilizada pelo oponente. Utilize este aprendizado no próximo treino.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Devido a longa duração do jogo (geralmente sem fim), prepare jogadores reserva em número suficiente para ter sempre com um bom time em campo, independente do horário ou do dia;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A782C-9BEE-194E-9DBE-5D910BD77472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855853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Desta forma, há grandes chances do Blue Team começar a fazer lindas defesas que valem como gols!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A782C-9BEE-194E-9DBE-5D910BD77472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210123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 Blue Team é comumente composto por um número bem limitado de jogadores, diferentemente dos Black </a:t>
            </a:r>
            <a:r>
              <a:rPr lang="pt-B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Hats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composto por inúmeros deles entre amadores e profissionais;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A782C-9BEE-194E-9DBE-5D910BD77472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235586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Não há nenhuma regra que impeça a entrada de novos jogadores no time dos Black </a:t>
            </a:r>
            <a:r>
              <a:rPr lang="pt-B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Hats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durante a partida. Eles podem entrar e sair a qualquer momento e em qualquer quantidade. Em contrapartida, os investimentos necessários para a contratação de novos jogadores para o Blue Team são altos e difíceis de serem aprovados pela diretoria do clube. Quando muito, se consegue uma substituição;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pt-BR" dirty="0" smtClean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A782C-9BEE-194E-9DBE-5D910BD77472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751766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Dependendo da preparação do Blue Team, do treinamento e do investimento dos patrocinadores, os jogadores do Blue Team são obrigados a jogar de olhos vendados. Para piorar, devido ao barulho feito pela torcida do oponente, a audição dentro de campo também fica muito prejudicada;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A782C-9BEE-194E-9DBE-5D910BD77472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573510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Não há um limite para a quantidade de bolas dentro do jogo. É comum ver cada jogador do Black </a:t>
            </a:r>
            <a:r>
              <a:rPr lang="pt-B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Hat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 uma bola aos pés ou alguns pequenos grupos deles fazendo alguma jogada ensaiada com uma única bola;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Os Black </a:t>
            </a:r>
            <a:r>
              <a:rPr lang="pt-B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Hats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são muito bons na arte de enganar pessoas. Não é incomum que eles convençam os próprios jogadores do Blue Team ou da sua torcida organizada a fazerem gol contra;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A782C-9BEE-194E-9DBE-5D910BD77472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050559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Diferentemente de uma partida normal, o jogo não termina aos 90 minutos. Na verdade, no geral a partida nunca termina. Por este motivo, é comum termos momentos com poucos ou nenhum jogador do Blue Team em campo durante a noite, finais de semana e feriados. Enquanto isso, os Black </a:t>
            </a:r>
            <a:r>
              <a:rPr lang="pt-B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Hats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atacam a todo momento;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 Blue Team geralmente joga na retranca, preso ao seu campo de defesa. Em contrapartida os jogadores do Black </a:t>
            </a:r>
            <a:r>
              <a:rPr lang="pt-B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Hat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jogam livremente por todo o campo sempre criando muitas possibilidades de gol;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A782C-9BEE-194E-9DBE-5D910BD77472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224502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Bastante injusto não? Vamos tentar equilibrar esta equação. Estas são os nossos palpites: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A782C-9BEE-194E-9DBE-5D910BD77472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137927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Os jogadores do Blue Team devem estudar profundamente as estratégias do oponente e estar cientes de qualquer tipo novo de jogada. Esta inteligência deve ser transformada em estratégias de defesa através de MUITO treino;</a:t>
            </a:r>
          </a:p>
          <a:p>
            <a:endParaRPr lang="pt-BR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Para validar o treinamento e melhorar pontos fracos do Blue Team, contrate um time formado por atacantes talentosos e do bem para realização de amistosos. Faça isso com frequência;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Vá além da postura defensiva. Tente fazer com que seu time jogue de forma mais avançada procurando desarmar os oponentes em seu próprio campo de defesa;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A782C-9BEE-194E-9DBE-5D910BD77472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504397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Utilize tecnologias inovadoras para melhorar a visibilidade de seus jogadores. O número de jogadores do oponente e a quantidade de bolas em jogo coloca o Blue Team em muita desvantagem. Instale e monitore câmeras e sensores de movimento em locais estratégicos do campo para indicar a movimentação dos jogadores. Procure reconhecer alarmes falsos de forma rápida para evitar gastar a preciosa energia dos seus jogadores desnecessariamente;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Estude continuamente e descubra qualquer nova fragilidade de sua defesa. Além de treinar muito bem o goleiro, que tal instalar sensores na trave que indiquem que uma bola está se aproximando?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A782C-9BEE-194E-9DBE-5D910BD77472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46241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 smtClean="0"/>
              <a:t>Clique para editar estilo do título mestre</a:t>
            </a:r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smtClean="0"/>
              <a:t>Clique para editar o estilo do subtítulo mestre</a:t>
            </a:r>
            <a:endParaRPr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7FEA5-261E-8A44-B8EB-D44820721A8C}" type="datetimeFigureOut">
              <a:rPr lang="en-US" smtClean="0"/>
              <a:t>11/24/17</a:t>
            </a:fld>
            <a:endParaRPr lang="en-US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4EAFE-CEF1-B846-9E26-730FF566C424}" type="slidenum">
              <a:rPr lang="en-US" smtClean="0"/>
              <a:t>‹n.º›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29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estilo do título mestre</a:t>
            </a:r>
            <a:endParaRPr lang="en-US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os estilos de texto mestres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7FEA5-261E-8A44-B8EB-D44820721A8C}" type="datetimeFigureOut">
              <a:rPr lang="en-US" smtClean="0"/>
              <a:t>11/24/17</a:t>
            </a:fld>
            <a:endParaRPr lang="en-US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4EAFE-CEF1-B846-9E26-730FF566C424}" type="slidenum">
              <a:rPr lang="en-US" smtClean="0"/>
              <a:t>‹n.º›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886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 smtClean="0"/>
              <a:t>Clique para editar estilo do título mestre</a:t>
            </a:r>
            <a:endParaRPr lang="en-US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 smtClean="0"/>
              <a:t>Clique para editar os estilos de texto mestres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7FEA5-261E-8A44-B8EB-D44820721A8C}" type="datetimeFigureOut">
              <a:rPr lang="en-US" smtClean="0"/>
              <a:t>11/24/17</a:t>
            </a:fld>
            <a:endParaRPr lang="en-US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4EAFE-CEF1-B846-9E26-730FF566C424}" type="slidenum">
              <a:rPr lang="en-US" smtClean="0"/>
              <a:t>‹n.º›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84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estilo do título mestre</a:t>
            </a:r>
            <a:endParaRPr 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os estilos de texto mestres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7FEA5-261E-8A44-B8EB-D44820721A8C}" type="datetimeFigureOut">
              <a:rPr lang="en-US" smtClean="0"/>
              <a:t>11/24/17</a:t>
            </a:fld>
            <a:endParaRPr lang="en-US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4EAFE-CEF1-B846-9E26-730FF566C424}" type="slidenum">
              <a:rPr lang="en-US" smtClean="0"/>
              <a:t>‹n.º›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509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 smtClean="0"/>
              <a:t>Clique para editar estilo do título mestre</a:t>
            </a:r>
            <a:endParaRPr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os estilos de texto mestres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7FEA5-261E-8A44-B8EB-D44820721A8C}" type="datetimeFigureOut">
              <a:rPr lang="en-US" smtClean="0"/>
              <a:t>11/24/17</a:t>
            </a:fld>
            <a:endParaRPr lang="en-US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4EAFE-CEF1-B846-9E26-730FF566C424}" type="slidenum">
              <a:rPr lang="en-US" smtClean="0"/>
              <a:t>‹n.º›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5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estilo do título mestre</a:t>
            </a:r>
            <a:endParaRPr 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Clique para editar os estilos de texto mestres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Clique para editar os estilos de texto mestres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7FEA5-261E-8A44-B8EB-D44820721A8C}" type="datetimeFigureOut">
              <a:rPr lang="en-US" smtClean="0"/>
              <a:t>11/24/17</a:t>
            </a:fld>
            <a:endParaRPr lang="en-US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4EAFE-CEF1-B846-9E26-730FF566C424}" type="slidenum">
              <a:rPr lang="en-US" smtClean="0"/>
              <a:t>‹n.º›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106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 smtClean="0"/>
              <a:t>Clique para editar estilo do título mestre</a:t>
            </a:r>
            <a:endParaRPr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os estilos de texto mestres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 smtClean="0"/>
              <a:t>Clique para editar os estilos de texto mestres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os estilos de texto mestres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 smtClean="0"/>
              <a:t>Clique para editar os estilos de texto mestres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7FEA5-261E-8A44-B8EB-D44820721A8C}" type="datetimeFigureOut">
              <a:rPr lang="en-US" smtClean="0"/>
              <a:t>11/24/17</a:t>
            </a:fld>
            <a:endParaRPr lang="en-US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4EAFE-CEF1-B846-9E26-730FF566C424}" type="slidenum">
              <a:rPr lang="en-US" smtClean="0"/>
              <a:t>‹n.º›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070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estilo do título mestre</a:t>
            </a:r>
            <a:endParaRPr lang="en-US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7FEA5-261E-8A44-B8EB-D44820721A8C}" type="datetimeFigureOut">
              <a:rPr lang="en-US" smtClean="0"/>
              <a:t>11/24/17</a:t>
            </a:fld>
            <a:endParaRPr lang="en-US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4EAFE-CEF1-B846-9E26-730FF566C424}" type="slidenum">
              <a:rPr lang="en-US" smtClean="0"/>
              <a:t>‹n.º›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385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7FEA5-261E-8A44-B8EB-D44820721A8C}" type="datetimeFigureOut">
              <a:rPr lang="en-US" smtClean="0"/>
              <a:t>11/24/17</a:t>
            </a:fld>
            <a:endParaRPr lang="en-US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4EAFE-CEF1-B846-9E26-730FF566C424}" type="slidenum">
              <a:rPr lang="en-US" smtClean="0"/>
              <a:t>‹n.º›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462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estilo do título mestre</a:t>
            </a:r>
            <a:endParaRPr 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os estilos de texto mestres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os estilos de texto mestres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7FEA5-261E-8A44-B8EB-D44820721A8C}" type="datetimeFigureOut">
              <a:rPr lang="en-US" smtClean="0"/>
              <a:t>11/24/17</a:t>
            </a:fld>
            <a:endParaRPr lang="en-US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4EAFE-CEF1-B846-9E26-730FF566C424}" type="slidenum">
              <a:rPr lang="en-US" smtClean="0"/>
              <a:t>‹n.º›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387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estilo do título mestre</a:t>
            </a:r>
            <a:endParaRPr lang="en-US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os estilos de texto mestres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7FEA5-261E-8A44-B8EB-D44820721A8C}" type="datetimeFigureOut">
              <a:rPr lang="en-US" smtClean="0"/>
              <a:t>11/24/17</a:t>
            </a:fld>
            <a:endParaRPr lang="en-US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4EAFE-CEF1-B846-9E26-730FF566C424}" type="slidenum">
              <a:rPr lang="en-US" smtClean="0"/>
              <a:t>‹n.º›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08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estilo do título mestre</a:t>
            </a:r>
            <a:endParaRPr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os estilos de texto mestres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47FEA5-261E-8A44-B8EB-D44820721A8C}" type="datetimeFigureOut">
              <a:rPr lang="en-US" smtClean="0"/>
              <a:t>11/24/17</a:t>
            </a:fld>
            <a:endParaRPr lang="en-US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74EAFE-CEF1-B846-9E26-730FF566C424}" type="slidenum">
              <a:rPr lang="en-US" smtClean="0"/>
              <a:t>‹n.º›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2032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sa/4.0/" TargetMode="External"/><Relationship Id="rId4" Type="http://schemas.openxmlformats.org/officeDocument/2006/relationships/image" Target="../media/image3.tiff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0.png"/><Relationship Id="rId12" Type="http://schemas.openxmlformats.org/officeDocument/2006/relationships/image" Target="../media/image31.png"/><Relationship Id="rId13" Type="http://schemas.openxmlformats.org/officeDocument/2006/relationships/image" Target="../media/image18.png"/><Relationship Id="rId14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16.png"/><Relationship Id="rId9" Type="http://schemas.openxmlformats.org/officeDocument/2006/relationships/image" Target="../media/image17.png"/><Relationship Id="rId10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.png"/><Relationship Id="rId20" Type="http://schemas.openxmlformats.org/officeDocument/2006/relationships/image" Target="../media/image32.png"/><Relationship Id="rId21" Type="http://schemas.openxmlformats.org/officeDocument/2006/relationships/image" Target="../media/image33.png"/><Relationship Id="rId22" Type="http://schemas.openxmlformats.org/officeDocument/2006/relationships/image" Target="../media/image34.png"/><Relationship Id="rId10" Type="http://schemas.openxmlformats.org/officeDocument/2006/relationships/image" Target="../media/image11.png"/><Relationship Id="rId11" Type="http://schemas.openxmlformats.org/officeDocument/2006/relationships/image" Target="../media/image12.png"/><Relationship Id="rId12" Type="http://schemas.openxmlformats.org/officeDocument/2006/relationships/image" Target="../media/image13.png"/><Relationship Id="rId13" Type="http://schemas.openxmlformats.org/officeDocument/2006/relationships/image" Target="../media/image15.png"/><Relationship Id="rId14" Type="http://schemas.openxmlformats.org/officeDocument/2006/relationships/image" Target="../media/image16.png"/><Relationship Id="rId15" Type="http://schemas.openxmlformats.org/officeDocument/2006/relationships/image" Target="../media/image17.png"/><Relationship Id="rId16" Type="http://schemas.openxmlformats.org/officeDocument/2006/relationships/image" Target="../media/image18.png"/><Relationship Id="rId17" Type="http://schemas.openxmlformats.org/officeDocument/2006/relationships/image" Target="../media/image19.png"/><Relationship Id="rId18" Type="http://schemas.openxmlformats.org/officeDocument/2006/relationships/image" Target="../media/image14.png"/><Relationship Id="rId19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6" Type="http://schemas.openxmlformats.org/officeDocument/2006/relationships/image" Target="../media/image38.png"/><Relationship Id="rId7" Type="http://schemas.openxmlformats.org/officeDocument/2006/relationships/hyperlink" Target="https://morphuslabs.com/" TargetMode="External"/><Relationship Id="rId8" Type="http://schemas.openxmlformats.org/officeDocument/2006/relationships/hyperlink" Target="https://linkedin.com/in/renatomarinho" TargetMode="External"/><Relationship Id="rId9" Type="http://schemas.openxmlformats.org/officeDocument/2006/relationships/hyperlink" Target="https://morphuslabs.com/blue-team-x-black-hats-uma-partida-de-futebol-diferente-bebaba6eb374" TargetMode="External"/><Relationship Id="rId10" Type="http://schemas.openxmlformats.org/officeDocument/2006/relationships/hyperlink" Target="http://creativecommons.org/licenses/by-sa/4.0/" TargetMode="External"/><Relationship Id="rId11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2.png"/><Relationship Id="rId12" Type="http://schemas.openxmlformats.org/officeDocument/2006/relationships/image" Target="../media/image13.png"/><Relationship Id="rId13" Type="http://schemas.openxmlformats.org/officeDocument/2006/relationships/image" Target="../media/image14.png"/><Relationship Id="rId14" Type="http://schemas.openxmlformats.org/officeDocument/2006/relationships/image" Target="../media/image15.png"/><Relationship Id="rId15" Type="http://schemas.openxmlformats.org/officeDocument/2006/relationships/image" Target="../media/image16.png"/><Relationship Id="rId16" Type="http://schemas.openxmlformats.org/officeDocument/2006/relationships/image" Target="../media/image17.png"/><Relationship Id="rId17" Type="http://schemas.openxmlformats.org/officeDocument/2006/relationships/image" Target="../media/image18.png"/><Relationship Id="rId18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9.png"/><Relationship Id="rId9" Type="http://schemas.openxmlformats.org/officeDocument/2006/relationships/image" Target="../media/image10.png"/><Relationship Id="rId10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2.png"/><Relationship Id="rId12" Type="http://schemas.openxmlformats.org/officeDocument/2006/relationships/image" Target="../media/image13.png"/><Relationship Id="rId13" Type="http://schemas.openxmlformats.org/officeDocument/2006/relationships/image" Target="../media/image14.png"/><Relationship Id="rId14" Type="http://schemas.openxmlformats.org/officeDocument/2006/relationships/image" Target="../media/image15.png"/><Relationship Id="rId15" Type="http://schemas.openxmlformats.org/officeDocument/2006/relationships/image" Target="../media/image16.png"/><Relationship Id="rId16" Type="http://schemas.openxmlformats.org/officeDocument/2006/relationships/image" Target="../media/image17.png"/><Relationship Id="rId17" Type="http://schemas.openxmlformats.org/officeDocument/2006/relationships/image" Target="../media/image18.png"/><Relationship Id="rId18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20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9.png"/><Relationship Id="rId9" Type="http://schemas.openxmlformats.org/officeDocument/2006/relationships/image" Target="../media/image10.png"/><Relationship Id="rId10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3.png"/><Relationship Id="rId12" Type="http://schemas.openxmlformats.org/officeDocument/2006/relationships/image" Target="../media/image14.png"/><Relationship Id="rId13" Type="http://schemas.openxmlformats.org/officeDocument/2006/relationships/image" Target="../media/image15.png"/><Relationship Id="rId14" Type="http://schemas.openxmlformats.org/officeDocument/2006/relationships/image" Target="../media/image16.png"/><Relationship Id="rId15" Type="http://schemas.openxmlformats.org/officeDocument/2006/relationships/image" Target="../media/image17.png"/><Relationship Id="rId16" Type="http://schemas.openxmlformats.org/officeDocument/2006/relationships/image" Target="../media/image7.png"/><Relationship Id="rId17" Type="http://schemas.openxmlformats.org/officeDocument/2006/relationships/image" Target="../media/image18.png"/><Relationship Id="rId18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20.png"/><Relationship Id="rId5" Type="http://schemas.openxmlformats.org/officeDocument/2006/relationships/image" Target="../media/image6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10.png"/><Relationship Id="rId9" Type="http://schemas.openxmlformats.org/officeDocument/2006/relationships/image" Target="../media/image11.png"/><Relationship Id="rId10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18.png"/><Relationship Id="rId7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.png"/><Relationship Id="rId20" Type="http://schemas.openxmlformats.org/officeDocument/2006/relationships/image" Target="../media/image29.png"/><Relationship Id="rId21" Type="http://schemas.openxmlformats.org/officeDocument/2006/relationships/image" Target="../media/image18.png"/><Relationship Id="rId22" Type="http://schemas.openxmlformats.org/officeDocument/2006/relationships/image" Target="../media/image19.png"/><Relationship Id="rId10" Type="http://schemas.openxmlformats.org/officeDocument/2006/relationships/image" Target="../media/image12.png"/><Relationship Id="rId11" Type="http://schemas.openxmlformats.org/officeDocument/2006/relationships/image" Target="../media/image13.png"/><Relationship Id="rId12" Type="http://schemas.openxmlformats.org/officeDocument/2006/relationships/image" Target="../media/image15.png"/><Relationship Id="rId13" Type="http://schemas.openxmlformats.org/officeDocument/2006/relationships/image" Target="../media/image26.png"/><Relationship Id="rId14" Type="http://schemas.openxmlformats.org/officeDocument/2006/relationships/image" Target="../media/image17.png"/><Relationship Id="rId15" Type="http://schemas.openxmlformats.org/officeDocument/2006/relationships/image" Target="../media/image7.png"/><Relationship Id="rId16" Type="http://schemas.openxmlformats.org/officeDocument/2006/relationships/image" Target="../media/image14.png"/><Relationship Id="rId17" Type="http://schemas.openxmlformats.org/officeDocument/2006/relationships/image" Target="../media/image9.png"/><Relationship Id="rId18" Type="http://schemas.openxmlformats.org/officeDocument/2006/relationships/image" Target="../media/image27.png"/><Relationship Id="rId19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24.png"/><Relationship Id="rId5" Type="http://schemas.openxmlformats.org/officeDocument/2006/relationships/image" Target="../media/image20.png"/><Relationship Id="rId6" Type="http://schemas.openxmlformats.org/officeDocument/2006/relationships/image" Target="../media/image6.png"/><Relationship Id="rId7" Type="http://schemas.openxmlformats.org/officeDocument/2006/relationships/image" Target="../media/image8.png"/><Relationship Id="rId8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5.png"/><Relationship Id="rId12" Type="http://schemas.openxmlformats.org/officeDocument/2006/relationships/image" Target="../media/image26.png"/><Relationship Id="rId13" Type="http://schemas.openxmlformats.org/officeDocument/2006/relationships/image" Target="../media/image17.png"/><Relationship Id="rId14" Type="http://schemas.openxmlformats.org/officeDocument/2006/relationships/image" Target="../media/image7.png"/><Relationship Id="rId15" Type="http://schemas.openxmlformats.org/officeDocument/2006/relationships/image" Target="../media/image14.png"/><Relationship Id="rId16" Type="http://schemas.openxmlformats.org/officeDocument/2006/relationships/image" Target="../media/image27.png"/><Relationship Id="rId17" Type="http://schemas.openxmlformats.org/officeDocument/2006/relationships/image" Target="../media/image18.png"/><Relationship Id="rId18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20.png"/><Relationship Id="rId5" Type="http://schemas.openxmlformats.org/officeDocument/2006/relationships/image" Target="../media/image6.png"/><Relationship Id="rId6" Type="http://schemas.openxmlformats.org/officeDocument/2006/relationships/image" Target="../media/image8.png"/><Relationship Id="rId7" Type="http://schemas.openxmlformats.org/officeDocument/2006/relationships/image" Target="../media/image25.png"/><Relationship Id="rId8" Type="http://schemas.openxmlformats.org/officeDocument/2006/relationships/image" Target="../media/image11.png"/><Relationship Id="rId9" Type="http://schemas.openxmlformats.org/officeDocument/2006/relationships/image" Target="../media/image12.png"/><Relationship Id="rId10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2.png"/><Relationship Id="rId12" Type="http://schemas.openxmlformats.org/officeDocument/2006/relationships/image" Target="../media/image13.png"/><Relationship Id="rId13" Type="http://schemas.openxmlformats.org/officeDocument/2006/relationships/image" Target="../media/image14.png"/><Relationship Id="rId14" Type="http://schemas.openxmlformats.org/officeDocument/2006/relationships/image" Target="../media/image15.png"/><Relationship Id="rId15" Type="http://schemas.openxmlformats.org/officeDocument/2006/relationships/image" Target="../media/image16.png"/><Relationship Id="rId16" Type="http://schemas.openxmlformats.org/officeDocument/2006/relationships/image" Target="../media/image17.png"/><Relationship Id="rId17" Type="http://schemas.openxmlformats.org/officeDocument/2006/relationships/image" Target="../media/image18.png"/><Relationship Id="rId18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9.png"/><Relationship Id="rId9" Type="http://schemas.openxmlformats.org/officeDocument/2006/relationships/image" Target="../media/image10.png"/><Relationship Id="rId10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2.png"/><Relationship Id="rId12" Type="http://schemas.openxmlformats.org/officeDocument/2006/relationships/image" Target="../media/image13.png"/><Relationship Id="rId13" Type="http://schemas.openxmlformats.org/officeDocument/2006/relationships/image" Target="../media/image15.png"/><Relationship Id="rId14" Type="http://schemas.openxmlformats.org/officeDocument/2006/relationships/image" Target="../media/image16.png"/><Relationship Id="rId15" Type="http://schemas.openxmlformats.org/officeDocument/2006/relationships/image" Target="../media/image17.png"/><Relationship Id="rId16" Type="http://schemas.openxmlformats.org/officeDocument/2006/relationships/image" Target="../media/image18.png"/><Relationship Id="rId17" Type="http://schemas.openxmlformats.org/officeDocument/2006/relationships/image" Target="../media/image19.png"/><Relationship Id="rId18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9.png"/><Relationship Id="rId9" Type="http://schemas.openxmlformats.org/officeDocument/2006/relationships/image" Target="../media/image10.png"/><Relationship Id="rId10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03834" y="2441258"/>
            <a:ext cx="10515600" cy="2852737"/>
          </a:xfrm>
        </p:spPr>
        <p:txBody>
          <a:bodyPr/>
          <a:lstStyle/>
          <a:p>
            <a:r>
              <a:rPr lang="pt-BR" b="1" dirty="0"/>
              <a:t>Blue Team </a:t>
            </a:r>
            <a:r>
              <a:rPr lang="pt-BR" b="1" dirty="0" err="1"/>
              <a:t>X</a:t>
            </a:r>
            <a:r>
              <a:rPr lang="pt-BR" b="1" dirty="0"/>
              <a:t> Black </a:t>
            </a:r>
            <a:r>
              <a:rPr lang="pt-BR" b="1" dirty="0" err="1"/>
              <a:t>Hats</a:t>
            </a:r>
            <a:r>
              <a:rPr lang="pt-BR" b="1" dirty="0"/>
              <a:t> — uma partida de futebol </a:t>
            </a:r>
            <a:r>
              <a:rPr lang="pt-BR" b="1" dirty="0" smtClean="0"/>
              <a:t>diferente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122" y="5229543"/>
            <a:ext cx="10515600" cy="1500187"/>
          </a:xfrm>
        </p:spPr>
        <p:txBody>
          <a:bodyPr>
            <a:normAutofit lnSpcReduction="10000"/>
          </a:bodyPr>
          <a:lstStyle/>
          <a:p>
            <a:endParaRPr lang="pt-BR" sz="2000" dirty="0" smtClean="0"/>
          </a:p>
          <a:p>
            <a:endParaRPr lang="pt-BR" sz="2000" dirty="0" smtClean="0"/>
          </a:p>
          <a:p>
            <a:pPr algn="ctr"/>
            <a:endParaRPr lang="pt-BR" sz="2000" dirty="0" smtClean="0"/>
          </a:p>
          <a:p>
            <a:pPr algn="ctr"/>
            <a:r>
              <a:rPr lang="pt-BR" sz="2000" dirty="0" err="1" smtClean="0"/>
              <a:t>Morphus</a:t>
            </a:r>
            <a:r>
              <a:rPr lang="pt-BR" sz="2000" dirty="0" smtClean="0"/>
              <a:t> </a:t>
            </a:r>
            <a:r>
              <a:rPr lang="pt-BR" sz="2000" dirty="0" err="1" smtClean="0"/>
              <a:t>Labs</a:t>
            </a:r>
            <a:endParaRPr lang="pt-BR" sz="2000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3323421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125108" y="5806400"/>
            <a:ext cx="43769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Este trabalho está licenciado com uma Licença </a:t>
            </a:r>
            <a:r>
              <a:rPr lang="pt-BR" dirty="0">
                <a:hlinkClick r:id="rId3"/>
              </a:rPr>
              <a:t>Creative Commons - Atribuição-CompartilhaIgual 4.0 Internacional</a:t>
            </a:r>
            <a:r>
              <a:rPr lang="pt-BR" dirty="0"/>
              <a:t>.</a:t>
            </a:r>
            <a:endParaRPr lang="pt-BR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322" y="5385694"/>
            <a:ext cx="1117600" cy="39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448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76730" y="1764650"/>
            <a:ext cx="22532791" cy="51465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9389" y="250825"/>
            <a:ext cx="483155" cy="16979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83641" y="2570404"/>
            <a:ext cx="565983" cy="138044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0589" y="2704373"/>
            <a:ext cx="510764" cy="1380447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8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332" y="1695249"/>
            <a:ext cx="510766" cy="1380447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8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1504" y="2864128"/>
            <a:ext cx="510766" cy="1380447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8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6209" y="1853458"/>
            <a:ext cx="510766" cy="1380447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8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47949" y="2523614"/>
            <a:ext cx="510766" cy="1380447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4596" y="1260041"/>
            <a:ext cx="510766" cy="1380447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88240" y="3741054"/>
            <a:ext cx="510766" cy="1380447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7929" y="2551179"/>
            <a:ext cx="510766" cy="1380447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8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1454" y="3904061"/>
            <a:ext cx="510766" cy="1380447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8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4691" y="3720545"/>
            <a:ext cx="510766" cy="1380447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88952" y="3720545"/>
            <a:ext cx="510766" cy="1380447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88952" y="1486966"/>
            <a:ext cx="565983" cy="1380447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47792" y="1356347"/>
            <a:ext cx="565983" cy="1380447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6933" y="1950264"/>
            <a:ext cx="565983" cy="1380447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0599" y="1505327"/>
            <a:ext cx="565983" cy="1380447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63330" y="3810510"/>
            <a:ext cx="565983" cy="1380447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99769" y="2525712"/>
            <a:ext cx="565983" cy="1380447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6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0460" y="3697730"/>
            <a:ext cx="565983" cy="1380447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1458" y="4027275"/>
            <a:ext cx="565983" cy="1380447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82637" y="4035819"/>
            <a:ext cx="565983" cy="1380447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67550" y="2775553"/>
            <a:ext cx="565983" cy="138044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67129" y="3871853"/>
            <a:ext cx="372722" cy="37272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6568" y="1443536"/>
            <a:ext cx="1151695" cy="139609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031" y="3516688"/>
            <a:ext cx="612392" cy="639310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371" y="3948546"/>
            <a:ext cx="1564686" cy="1896726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3314" y="2210964"/>
            <a:ext cx="612392" cy="639310"/>
          </a:xfrm>
          <a:prstGeom prst="rect">
            <a:avLst/>
          </a:prstGeom>
        </p:spPr>
      </p:pic>
      <p:grpSp>
        <p:nvGrpSpPr>
          <p:cNvPr id="45" name="Group 44"/>
          <p:cNvGrpSpPr/>
          <p:nvPr/>
        </p:nvGrpSpPr>
        <p:grpSpPr>
          <a:xfrm>
            <a:off x="10560050" y="250825"/>
            <a:ext cx="1631950" cy="368300"/>
            <a:chOff x="10560050" y="6307601"/>
            <a:chExt cx="1631950" cy="368300"/>
          </a:xfrm>
        </p:grpSpPr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60050" y="6307601"/>
              <a:ext cx="1631950" cy="368300"/>
            </a:xfrm>
            <a:prstGeom prst="rect">
              <a:avLst/>
            </a:prstGeom>
          </p:spPr>
        </p:pic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31711" y="6347970"/>
              <a:ext cx="1358078" cy="241263"/>
            </a:xfrm>
            <a:prstGeom prst="rect">
              <a:avLst/>
            </a:prstGeom>
          </p:spPr>
        </p:pic>
      </p:grpSp>
      <p:pic>
        <p:nvPicPr>
          <p:cNvPr id="50" name="Picture 4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8600" y="2430759"/>
            <a:ext cx="372722" cy="372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354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3.7037E-6 L -0.53047 -0.11458 " pathEditMode="relative" rAng="0" ptsTypes="AA">
                                      <p:cBhvr>
                                        <p:cTn id="27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523" y="-5741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78 0.00347 L -0.03724 -0.05903 " pathEditMode="relative" ptsTypes="AA">
                                      <p:cBhvr>
                                        <p:cTn id="35" dur="2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76730" y="3908746"/>
            <a:ext cx="13145459" cy="300246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8322" y="3025592"/>
            <a:ext cx="281869" cy="99057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662" y="4378817"/>
            <a:ext cx="330190" cy="80534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6113" y="4456973"/>
            <a:ext cx="297976" cy="80534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7575" y="0"/>
            <a:ext cx="2736850" cy="12382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5564" y="1292225"/>
            <a:ext cx="666750" cy="9525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5764" y="1292225"/>
            <a:ext cx="723900" cy="9525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9686" y="2003425"/>
            <a:ext cx="2965450" cy="66675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6864" y="2003425"/>
            <a:ext cx="2965450" cy="66675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0514" y="2219325"/>
            <a:ext cx="196850" cy="23495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7001" y="2219325"/>
            <a:ext cx="196850" cy="23495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6173" y="3868258"/>
            <a:ext cx="297977" cy="805342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0202" y="4550173"/>
            <a:ext cx="297977" cy="805342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3905" y="3960556"/>
            <a:ext cx="297977" cy="805342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8412" y="4351520"/>
            <a:ext cx="297977" cy="805342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9025" y="3614361"/>
            <a:ext cx="297977" cy="805342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5345" y="5061765"/>
            <a:ext cx="297977" cy="805342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1047" y="4367601"/>
            <a:ext cx="297977" cy="805342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4240" y="5156862"/>
            <a:ext cx="297977" cy="805342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2175" y="5049800"/>
            <a:ext cx="297977" cy="805342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2545" y="5049800"/>
            <a:ext cx="297977" cy="805342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2545" y="3746747"/>
            <a:ext cx="330190" cy="805342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3444" y="3670545"/>
            <a:ext cx="330190" cy="805342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1105" y="4017032"/>
            <a:ext cx="330190" cy="805342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4145" y="3757459"/>
            <a:ext cx="330190" cy="805342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2651" y="5102285"/>
            <a:ext cx="330190" cy="805342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5499" y="4352744"/>
            <a:ext cx="330190" cy="805342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9827" y="5036490"/>
            <a:ext cx="330190" cy="805342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9664" y="5228744"/>
            <a:ext cx="330190" cy="805342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3808" y="5233729"/>
            <a:ext cx="330190" cy="805342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8505" y="4498499"/>
            <a:ext cx="330190" cy="805341"/>
          </a:xfrm>
          <a:prstGeom prst="rect">
            <a:avLst/>
          </a:prstGeom>
        </p:spPr>
      </p:pic>
      <p:grpSp>
        <p:nvGrpSpPr>
          <p:cNvPr id="45" name="Group 44"/>
          <p:cNvGrpSpPr/>
          <p:nvPr/>
        </p:nvGrpSpPr>
        <p:grpSpPr>
          <a:xfrm>
            <a:off x="10560050" y="250825"/>
            <a:ext cx="1631950" cy="368300"/>
            <a:chOff x="10560050" y="6307601"/>
            <a:chExt cx="1631950" cy="368300"/>
          </a:xfrm>
        </p:grpSpPr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60050" y="6307601"/>
              <a:ext cx="1631950" cy="368300"/>
            </a:xfrm>
            <a:prstGeom prst="rect">
              <a:avLst/>
            </a:prstGeom>
          </p:spPr>
        </p:pic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31711" y="6347970"/>
              <a:ext cx="1358078" cy="241263"/>
            </a:xfrm>
            <a:prstGeom prst="rect">
              <a:avLst/>
            </a:prstGeom>
          </p:spPr>
        </p:pic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8082" y="5138072"/>
            <a:ext cx="217443" cy="217443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480" y="4938673"/>
            <a:ext cx="351260" cy="366700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7912" y="4177535"/>
            <a:ext cx="351260" cy="366700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932" y="5609349"/>
            <a:ext cx="297977" cy="805342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126" y="5609349"/>
            <a:ext cx="297977" cy="805342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320" y="5609349"/>
            <a:ext cx="297977" cy="805342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7515" y="5609349"/>
            <a:ext cx="297977" cy="805342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9710" y="5609349"/>
            <a:ext cx="297977" cy="805342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4190" y="3345578"/>
            <a:ext cx="793750" cy="609600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1250" y="2809692"/>
            <a:ext cx="558800" cy="431800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3132" y="2383678"/>
            <a:ext cx="457200" cy="285750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2447" y="3345578"/>
            <a:ext cx="793750" cy="609600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840310" y="2809692"/>
            <a:ext cx="558800" cy="43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593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4558" y="365125"/>
            <a:ext cx="3765550" cy="619125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136" y="1958878"/>
            <a:ext cx="3822700" cy="78105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4603" y="5684953"/>
            <a:ext cx="4182794" cy="74165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63136" y="3258333"/>
            <a:ext cx="4128694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 smtClean="0">
                <a:solidFill>
                  <a:srgbClr val="000000"/>
                </a:solidFill>
                <a:latin typeface="Trebuchet MS" charset="0"/>
                <a:ea typeface="Trebuchet MS" charset="0"/>
                <a:cs typeface="Trebuchet MS" charset="0"/>
              </a:rPr>
              <a:t>RENATO MARINHO</a:t>
            </a:r>
            <a:endParaRPr lang="pt-BR" sz="2800" dirty="0" smtClean="0"/>
          </a:p>
          <a:p>
            <a:r>
              <a:rPr lang="pt-BR" sz="2400" dirty="0" smtClean="0">
                <a:solidFill>
                  <a:srgbClr val="000000"/>
                </a:solidFill>
                <a:latin typeface="+mj-lt"/>
                <a:ea typeface="Trebuchet MS" charset="0"/>
                <a:cs typeface="Trebuchet MS" charset="0"/>
                <a:hlinkClick r:id="rId7"/>
              </a:rPr>
              <a:t>morphuslabs.com</a:t>
            </a:r>
            <a:endParaRPr lang="pt-BR" sz="2400" dirty="0" smtClean="0">
              <a:solidFill>
                <a:srgbClr val="000000"/>
              </a:solidFill>
              <a:latin typeface="+mj-lt"/>
              <a:ea typeface="Trebuchet MS" charset="0"/>
              <a:cs typeface="Trebuchet MS" charset="0"/>
            </a:endParaRPr>
          </a:p>
          <a:p>
            <a:r>
              <a:rPr lang="pt-BR" sz="2400" dirty="0" err="1" smtClean="0">
                <a:latin typeface="+mj-lt"/>
                <a:hlinkClick r:id="rId8"/>
              </a:rPr>
              <a:t>linkedin.com</a:t>
            </a:r>
            <a:r>
              <a:rPr lang="pt-BR" sz="2400" dirty="0" smtClean="0">
                <a:latin typeface="+mj-lt"/>
                <a:hlinkClick r:id="rId8"/>
              </a:rPr>
              <a:t>/in/</a:t>
            </a:r>
            <a:r>
              <a:rPr lang="pt-BR" sz="2400" dirty="0" err="1" smtClean="0">
                <a:latin typeface="+mj-lt"/>
                <a:hlinkClick r:id="rId8"/>
              </a:rPr>
              <a:t>renatomarinho</a:t>
            </a:r>
            <a:endParaRPr lang="pt-BR" sz="2400" dirty="0" smtClean="0">
              <a:latin typeface="+mj-lt"/>
            </a:endParaRPr>
          </a:p>
          <a:p>
            <a:endParaRPr lang="pt-BR" sz="2400" dirty="0">
              <a:solidFill>
                <a:srgbClr val="000000"/>
              </a:solidFill>
              <a:latin typeface="+mj-lt"/>
              <a:ea typeface="Trebuchet MS" charset="0"/>
              <a:cs typeface="Trebuchet MS" charset="0"/>
            </a:endParaRPr>
          </a:p>
        </p:txBody>
      </p:sp>
      <p:sp>
        <p:nvSpPr>
          <p:cNvPr id="4" name="Retângulo 3"/>
          <p:cNvSpPr/>
          <p:nvPr/>
        </p:nvSpPr>
        <p:spPr>
          <a:xfrm>
            <a:off x="963136" y="4761623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dirty="0"/>
              <a:t>Leia o artigo em:</a:t>
            </a:r>
            <a:endParaRPr lang="pt-BR" dirty="0">
              <a:hlinkClick r:id="rId9"/>
            </a:endParaRPr>
          </a:p>
          <a:p>
            <a:r>
              <a:rPr lang="pt-BR" dirty="0">
                <a:hlinkClick r:id="rId9"/>
              </a:rPr>
              <a:t>https://morphuslabs.com/blue-team-x-black-hats-uma-partida-de-futebol-diferente-bebaba6eb374</a:t>
            </a:r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963136" y="785831"/>
            <a:ext cx="43769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Este trabalho está licenciado com uma Licença </a:t>
            </a:r>
            <a:r>
              <a:rPr lang="pt-BR" dirty="0">
                <a:hlinkClick r:id="rId10"/>
              </a:rPr>
              <a:t>Creative Commons - Atribuição-CompartilhaIgual 4.0 Internacional</a:t>
            </a:r>
            <a:r>
              <a:rPr lang="pt-BR" dirty="0"/>
              <a:t>.</a:t>
            </a:r>
            <a:endParaRPr lang="pt-BR" dirty="0"/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01350" y="365125"/>
            <a:ext cx="1117600" cy="39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83919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76730" y="3908746"/>
            <a:ext cx="13145459" cy="300246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8322" y="3980601"/>
            <a:ext cx="281869" cy="99057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662" y="4378817"/>
            <a:ext cx="330190" cy="80534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6113" y="4456973"/>
            <a:ext cx="297976" cy="80534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7575" y="0"/>
            <a:ext cx="2736850" cy="12382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5564" y="1292225"/>
            <a:ext cx="666750" cy="9525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5764" y="1292225"/>
            <a:ext cx="723900" cy="9525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9686" y="2003425"/>
            <a:ext cx="2965450" cy="66675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6864" y="2003425"/>
            <a:ext cx="2965450" cy="66675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7277" y="4993564"/>
            <a:ext cx="217443" cy="21744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0514" y="2219325"/>
            <a:ext cx="196850" cy="23495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7001" y="2219325"/>
            <a:ext cx="196850" cy="23495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4323" y="3757459"/>
            <a:ext cx="297977" cy="805342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4758" y="4535652"/>
            <a:ext cx="297977" cy="805342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3904" y="4040783"/>
            <a:ext cx="297977" cy="805342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810" y="3820541"/>
            <a:ext cx="297977" cy="805342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4527" y="3737214"/>
            <a:ext cx="297977" cy="805342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5193" y="4456973"/>
            <a:ext cx="297977" cy="805342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4322" y="4521824"/>
            <a:ext cx="297977" cy="805342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8532" y="5262315"/>
            <a:ext cx="297977" cy="805342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4306" y="5018473"/>
            <a:ext cx="297977" cy="805342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2666" y="5179891"/>
            <a:ext cx="297977" cy="805342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2545" y="3746747"/>
            <a:ext cx="330190" cy="805342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3444" y="3670545"/>
            <a:ext cx="330190" cy="805342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1105" y="4017032"/>
            <a:ext cx="330190" cy="805342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4145" y="3757459"/>
            <a:ext cx="330190" cy="805342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2651" y="5102285"/>
            <a:ext cx="330190" cy="805342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5499" y="4352744"/>
            <a:ext cx="330190" cy="805342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9827" y="5036490"/>
            <a:ext cx="330190" cy="805342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9664" y="5228744"/>
            <a:ext cx="330190" cy="805342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3808" y="5233729"/>
            <a:ext cx="330190" cy="805342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8505" y="4498499"/>
            <a:ext cx="330190" cy="805341"/>
          </a:xfrm>
          <a:prstGeom prst="rect">
            <a:avLst/>
          </a:prstGeom>
        </p:spPr>
      </p:pic>
      <p:grpSp>
        <p:nvGrpSpPr>
          <p:cNvPr id="45" name="Group 44"/>
          <p:cNvGrpSpPr/>
          <p:nvPr/>
        </p:nvGrpSpPr>
        <p:grpSpPr>
          <a:xfrm>
            <a:off x="10560050" y="250825"/>
            <a:ext cx="1631950" cy="368300"/>
            <a:chOff x="10560050" y="6307601"/>
            <a:chExt cx="1631950" cy="368300"/>
          </a:xfrm>
        </p:grpSpPr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60050" y="6307601"/>
              <a:ext cx="1631950" cy="368300"/>
            </a:xfrm>
            <a:prstGeom prst="rect">
              <a:avLst/>
            </a:prstGeom>
          </p:spPr>
        </p:pic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31711" y="6347970"/>
              <a:ext cx="1358078" cy="2412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5059433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4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8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2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6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74967" y="3908746"/>
            <a:ext cx="13141932" cy="300246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8322" y="3980601"/>
            <a:ext cx="281869" cy="99057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662" y="4378817"/>
            <a:ext cx="330190" cy="80534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6113" y="4456973"/>
            <a:ext cx="297976" cy="80534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7575" y="0"/>
            <a:ext cx="2736850" cy="12382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5564" y="1292225"/>
            <a:ext cx="666750" cy="9525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5764" y="1292225"/>
            <a:ext cx="723900" cy="9525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9686" y="2003425"/>
            <a:ext cx="2965450" cy="66675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6864" y="2003425"/>
            <a:ext cx="2965450" cy="66675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7277" y="4993564"/>
            <a:ext cx="217443" cy="21744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0514" y="2219325"/>
            <a:ext cx="196850" cy="23495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7001" y="2219325"/>
            <a:ext cx="196850" cy="23495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4323" y="3757459"/>
            <a:ext cx="297977" cy="805342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4758" y="4535652"/>
            <a:ext cx="297977" cy="805342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3904" y="4040783"/>
            <a:ext cx="297977" cy="805342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810" y="3820541"/>
            <a:ext cx="297977" cy="805342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4527" y="3737214"/>
            <a:ext cx="297977" cy="805342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5193" y="4456973"/>
            <a:ext cx="297977" cy="805342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4322" y="4521824"/>
            <a:ext cx="297977" cy="805342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8532" y="5262315"/>
            <a:ext cx="297977" cy="805342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2666" y="5179891"/>
            <a:ext cx="297977" cy="805342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2545" y="3746747"/>
            <a:ext cx="330190" cy="805342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3444" y="3670545"/>
            <a:ext cx="330190" cy="805342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1105" y="4017032"/>
            <a:ext cx="330190" cy="805342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4145" y="3757459"/>
            <a:ext cx="330190" cy="805342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2651" y="5102285"/>
            <a:ext cx="330190" cy="805342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5499" y="4352744"/>
            <a:ext cx="330190" cy="805342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9827" y="5036490"/>
            <a:ext cx="330190" cy="805342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9664" y="5228744"/>
            <a:ext cx="330190" cy="805342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3808" y="5233729"/>
            <a:ext cx="330190" cy="805342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8505" y="4498499"/>
            <a:ext cx="330190" cy="805341"/>
          </a:xfrm>
          <a:prstGeom prst="rect">
            <a:avLst/>
          </a:prstGeom>
        </p:spPr>
      </p:pic>
      <p:grpSp>
        <p:nvGrpSpPr>
          <p:cNvPr id="45" name="Group 44"/>
          <p:cNvGrpSpPr/>
          <p:nvPr/>
        </p:nvGrpSpPr>
        <p:grpSpPr>
          <a:xfrm>
            <a:off x="10560050" y="250825"/>
            <a:ext cx="1631950" cy="368300"/>
            <a:chOff x="10560050" y="6307601"/>
            <a:chExt cx="1631950" cy="368300"/>
          </a:xfrm>
        </p:grpSpPr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60050" y="6307601"/>
              <a:ext cx="1631950" cy="368300"/>
            </a:xfrm>
            <a:prstGeom prst="rect">
              <a:avLst/>
            </a:prstGeom>
          </p:spPr>
        </p:pic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31711" y="6347970"/>
              <a:ext cx="1358078" cy="241263"/>
            </a:xfrm>
            <a:prstGeom prst="rect">
              <a:avLst/>
            </a:prstGeom>
          </p:spPr>
        </p:pic>
      </p:grpSp>
      <p:pic>
        <p:nvPicPr>
          <p:cNvPr id="43" name="Picture 4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8287" y="3573475"/>
            <a:ext cx="330190" cy="805342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2980" y="3573475"/>
            <a:ext cx="330190" cy="805342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6674" y="3888429"/>
            <a:ext cx="330190" cy="805342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1414" y="4590893"/>
            <a:ext cx="330190" cy="805342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0899" y="5228744"/>
            <a:ext cx="330190" cy="805342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2545" y="5439161"/>
            <a:ext cx="330190" cy="805342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6656" y="5340994"/>
            <a:ext cx="330190" cy="805342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84" y="4311417"/>
            <a:ext cx="330190" cy="805342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0120" y="5327166"/>
            <a:ext cx="330190" cy="805342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0562" y="3628738"/>
            <a:ext cx="330190" cy="805342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8323" y="4511666"/>
            <a:ext cx="330190" cy="805342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4306" y="5018473"/>
            <a:ext cx="297977" cy="805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36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74967" y="3908746"/>
            <a:ext cx="13141932" cy="300246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8322" y="3980601"/>
            <a:ext cx="281869" cy="99057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6113" y="4456973"/>
            <a:ext cx="297976" cy="80534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7575" y="0"/>
            <a:ext cx="2736850" cy="12382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5564" y="1292225"/>
            <a:ext cx="666750" cy="9525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5764" y="1292225"/>
            <a:ext cx="723900" cy="9525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9686" y="2003425"/>
            <a:ext cx="2965450" cy="66675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6864" y="2003425"/>
            <a:ext cx="2965450" cy="66675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7277" y="4993564"/>
            <a:ext cx="217443" cy="21744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0514" y="2219325"/>
            <a:ext cx="196850" cy="23495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7001" y="2219325"/>
            <a:ext cx="196850" cy="23495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4323" y="3757459"/>
            <a:ext cx="297977" cy="805342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4758" y="4535652"/>
            <a:ext cx="297977" cy="805342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3904" y="4040783"/>
            <a:ext cx="297977" cy="805342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810" y="3820541"/>
            <a:ext cx="297977" cy="805342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4527" y="3737214"/>
            <a:ext cx="297977" cy="805342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5193" y="4456973"/>
            <a:ext cx="297977" cy="805342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4322" y="4521824"/>
            <a:ext cx="297977" cy="805342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8532" y="5262315"/>
            <a:ext cx="297977" cy="805342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2666" y="5179891"/>
            <a:ext cx="297977" cy="805342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8505" y="4498499"/>
            <a:ext cx="330190" cy="805341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1510899" y="3573475"/>
            <a:ext cx="8341942" cy="2671028"/>
            <a:chOff x="1510899" y="3573475"/>
            <a:chExt cx="8341942" cy="267102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42662" y="4378817"/>
              <a:ext cx="330190" cy="805342"/>
            </a:xfrm>
            <a:prstGeom prst="rect">
              <a:avLst/>
            </a:prstGeom>
          </p:spPr>
        </p:pic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12545" y="3746747"/>
              <a:ext cx="330190" cy="805342"/>
            </a:xfrm>
            <a:prstGeom prst="rect">
              <a:avLst/>
            </a:prstGeom>
          </p:spPr>
        </p:pic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13444" y="3670545"/>
              <a:ext cx="330190" cy="805342"/>
            </a:xfrm>
            <a:prstGeom prst="rect">
              <a:avLst/>
            </a:prstGeom>
          </p:spPr>
        </p:pic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21105" y="4017032"/>
              <a:ext cx="330190" cy="805342"/>
            </a:xfrm>
            <a:prstGeom prst="rect">
              <a:avLst/>
            </a:prstGeom>
          </p:spPr>
        </p:pic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94145" y="3757459"/>
              <a:ext cx="330190" cy="805342"/>
            </a:xfrm>
            <a:prstGeom prst="rect">
              <a:avLst/>
            </a:prstGeom>
          </p:spPr>
        </p:pic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22651" y="5102285"/>
              <a:ext cx="330190" cy="805342"/>
            </a:xfrm>
            <a:prstGeom prst="rect">
              <a:avLst/>
            </a:prstGeom>
          </p:spPr>
        </p:pic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85499" y="4352744"/>
              <a:ext cx="330190" cy="805342"/>
            </a:xfrm>
            <a:prstGeom prst="rect">
              <a:avLst/>
            </a:prstGeom>
          </p:spPr>
        </p:pic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99827" y="5036490"/>
              <a:ext cx="330190" cy="805342"/>
            </a:xfrm>
            <a:prstGeom prst="rect">
              <a:avLst/>
            </a:prstGeom>
          </p:spPr>
        </p:pic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69664" y="5228744"/>
              <a:ext cx="330190" cy="805342"/>
            </a:xfrm>
            <a:prstGeom prst="rect">
              <a:avLst/>
            </a:prstGeom>
          </p:spPr>
        </p:pic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3808" y="5233729"/>
              <a:ext cx="330190" cy="805342"/>
            </a:xfrm>
            <a:prstGeom prst="rect">
              <a:avLst/>
            </a:prstGeom>
          </p:spPr>
        </p:pic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98287" y="3573475"/>
              <a:ext cx="330190" cy="805342"/>
            </a:xfrm>
            <a:prstGeom prst="rect">
              <a:avLst/>
            </a:prstGeom>
          </p:spPr>
        </p:pic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12980" y="3573475"/>
              <a:ext cx="330190" cy="805342"/>
            </a:xfrm>
            <a:prstGeom prst="rect">
              <a:avLst/>
            </a:prstGeom>
          </p:spPr>
        </p:pic>
        <p:pic>
          <p:nvPicPr>
            <p:cNvPr id="49" name="Picture 48"/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16674" y="3888429"/>
              <a:ext cx="330190" cy="805342"/>
            </a:xfrm>
            <a:prstGeom prst="rect">
              <a:avLst/>
            </a:prstGeom>
          </p:spPr>
        </p:pic>
        <p:pic>
          <p:nvPicPr>
            <p:cNvPr id="50" name="Picture 49"/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21414" y="4590893"/>
              <a:ext cx="330190" cy="805342"/>
            </a:xfrm>
            <a:prstGeom prst="rect">
              <a:avLst/>
            </a:prstGeom>
          </p:spPr>
        </p:pic>
        <p:pic>
          <p:nvPicPr>
            <p:cNvPr id="51" name="Picture 50"/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10899" y="5228744"/>
              <a:ext cx="330190" cy="805342"/>
            </a:xfrm>
            <a:prstGeom prst="rect">
              <a:avLst/>
            </a:prstGeom>
          </p:spPr>
        </p:pic>
        <p:pic>
          <p:nvPicPr>
            <p:cNvPr id="52" name="Picture 51"/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72545" y="5439161"/>
              <a:ext cx="330190" cy="805342"/>
            </a:xfrm>
            <a:prstGeom prst="rect">
              <a:avLst/>
            </a:prstGeom>
          </p:spPr>
        </p:pic>
        <p:pic>
          <p:nvPicPr>
            <p:cNvPr id="53" name="Picture 52"/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46656" y="5340994"/>
              <a:ext cx="330190" cy="805342"/>
            </a:xfrm>
            <a:prstGeom prst="rect">
              <a:avLst/>
            </a:prstGeom>
          </p:spPr>
        </p:pic>
        <p:pic>
          <p:nvPicPr>
            <p:cNvPr id="54" name="Picture 53"/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44084" y="4311417"/>
              <a:ext cx="330190" cy="805342"/>
            </a:xfrm>
            <a:prstGeom prst="rect">
              <a:avLst/>
            </a:prstGeom>
          </p:spPr>
        </p:pic>
        <p:pic>
          <p:nvPicPr>
            <p:cNvPr id="55" name="Picture 54"/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30120" y="5327166"/>
              <a:ext cx="330190" cy="805342"/>
            </a:xfrm>
            <a:prstGeom prst="rect">
              <a:avLst/>
            </a:prstGeom>
          </p:spPr>
        </p:pic>
        <p:pic>
          <p:nvPicPr>
            <p:cNvPr id="56" name="Picture 55"/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00562" y="3628738"/>
              <a:ext cx="330190" cy="805342"/>
            </a:xfrm>
            <a:prstGeom prst="rect">
              <a:avLst/>
            </a:prstGeom>
          </p:spPr>
        </p:pic>
        <p:pic>
          <p:nvPicPr>
            <p:cNvPr id="57" name="Picture 56"/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98323" y="4511666"/>
              <a:ext cx="330190" cy="805342"/>
            </a:xfrm>
            <a:prstGeom prst="rect">
              <a:avLst/>
            </a:prstGeom>
          </p:spPr>
        </p:pic>
      </p:grpSp>
      <p:grpSp>
        <p:nvGrpSpPr>
          <p:cNvPr id="58" name="Group 57"/>
          <p:cNvGrpSpPr/>
          <p:nvPr/>
        </p:nvGrpSpPr>
        <p:grpSpPr>
          <a:xfrm>
            <a:off x="1510899" y="3573475"/>
            <a:ext cx="8341942" cy="2671028"/>
            <a:chOff x="1510899" y="3573475"/>
            <a:chExt cx="8341942" cy="2671028"/>
          </a:xfrm>
        </p:grpSpPr>
        <p:pic>
          <p:nvPicPr>
            <p:cNvPr id="59" name="Picture 58"/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42662" y="4378817"/>
              <a:ext cx="330190" cy="805342"/>
            </a:xfrm>
            <a:prstGeom prst="rect">
              <a:avLst/>
            </a:prstGeom>
          </p:spPr>
        </p:pic>
        <p:pic>
          <p:nvPicPr>
            <p:cNvPr id="60" name="Picture 59"/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12545" y="3746747"/>
              <a:ext cx="330190" cy="805342"/>
            </a:xfrm>
            <a:prstGeom prst="rect">
              <a:avLst/>
            </a:prstGeom>
          </p:spPr>
        </p:pic>
        <p:pic>
          <p:nvPicPr>
            <p:cNvPr id="61" name="Picture 60"/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13444" y="3670545"/>
              <a:ext cx="330190" cy="805342"/>
            </a:xfrm>
            <a:prstGeom prst="rect">
              <a:avLst/>
            </a:prstGeom>
          </p:spPr>
        </p:pic>
        <p:pic>
          <p:nvPicPr>
            <p:cNvPr id="62" name="Picture 61"/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21105" y="4017032"/>
              <a:ext cx="330190" cy="805342"/>
            </a:xfrm>
            <a:prstGeom prst="rect">
              <a:avLst/>
            </a:prstGeom>
          </p:spPr>
        </p:pic>
        <p:pic>
          <p:nvPicPr>
            <p:cNvPr id="63" name="Picture 62"/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94145" y="3757459"/>
              <a:ext cx="330190" cy="805342"/>
            </a:xfrm>
            <a:prstGeom prst="rect">
              <a:avLst/>
            </a:prstGeom>
          </p:spPr>
        </p:pic>
        <p:pic>
          <p:nvPicPr>
            <p:cNvPr id="64" name="Picture 63"/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22651" y="5102285"/>
              <a:ext cx="330190" cy="805342"/>
            </a:xfrm>
            <a:prstGeom prst="rect">
              <a:avLst/>
            </a:prstGeom>
          </p:spPr>
        </p:pic>
        <p:pic>
          <p:nvPicPr>
            <p:cNvPr id="65" name="Picture 64"/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85499" y="4352744"/>
              <a:ext cx="330190" cy="805342"/>
            </a:xfrm>
            <a:prstGeom prst="rect">
              <a:avLst/>
            </a:prstGeom>
          </p:spPr>
        </p:pic>
        <p:pic>
          <p:nvPicPr>
            <p:cNvPr id="66" name="Picture 65"/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99827" y="5036490"/>
              <a:ext cx="330190" cy="805342"/>
            </a:xfrm>
            <a:prstGeom prst="rect">
              <a:avLst/>
            </a:prstGeom>
          </p:spPr>
        </p:pic>
        <p:pic>
          <p:nvPicPr>
            <p:cNvPr id="67" name="Picture 66"/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69664" y="5228744"/>
              <a:ext cx="330190" cy="805342"/>
            </a:xfrm>
            <a:prstGeom prst="rect">
              <a:avLst/>
            </a:prstGeom>
          </p:spPr>
        </p:pic>
        <p:pic>
          <p:nvPicPr>
            <p:cNvPr id="68" name="Picture 67"/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3808" y="5233729"/>
              <a:ext cx="330190" cy="805342"/>
            </a:xfrm>
            <a:prstGeom prst="rect">
              <a:avLst/>
            </a:prstGeom>
          </p:spPr>
        </p:pic>
        <p:pic>
          <p:nvPicPr>
            <p:cNvPr id="69" name="Picture 68"/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98287" y="3573475"/>
              <a:ext cx="330190" cy="805342"/>
            </a:xfrm>
            <a:prstGeom prst="rect">
              <a:avLst/>
            </a:prstGeom>
          </p:spPr>
        </p:pic>
        <p:pic>
          <p:nvPicPr>
            <p:cNvPr id="70" name="Picture 69"/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12980" y="3573475"/>
              <a:ext cx="330190" cy="805342"/>
            </a:xfrm>
            <a:prstGeom prst="rect">
              <a:avLst/>
            </a:prstGeom>
          </p:spPr>
        </p:pic>
        <p:pic>
          <p:nvPicPr>
            <p:cNvPr id="71" name="Picture 70"/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16674" y="3888429"/>
              <a:ext cx="330190" cy="805342"/>
            </a:xfrm>
            <a:prstGeom prst="rect">
              <a:avLst/>
            </a:prstGeom>
          </p:spPr>
        </p:pic>
        <p:pic>
          <p:nvPicPr>
            <p:cNvPr id="72" name="Picture 71"/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21414" y="4590893"/>
              <a:ext cx="330190" cy="805342"/>
            </a:xfrm>
            <a:prstGeom prst="rect">
              <a:avLst/>
            </a:prstGeom>
          </p:spPr>
        </p:pic>
        <p:pic>
          <p:nvPicPr>
            <p:cNvPr id="73" name="Picture 72"/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10899" y="5228744"/>
              <a:ext cx="330190" cy="805342"/>
            </a:xfrm>
            <a:prstGeom prst="rect">
              <a:avLst/>
            </a:prstGeom>
          </p:spPr>
        </p:pic>
        <p:pic>
          <p:nvPicPr>
            <p:cNvPr id="74" name="Picture 73"/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72545" y="5439161"/>
              <a:ext cx="330190" cy="805342"/>
            </a:xfrm>
            <a:prstGeom prst="rect">
              <a:avLst/>
            </a:prstGeom>
          </p:spPr>
        </p:pic>
        <p:pic>
          <p:nvPicPr>
            <p:cNvPr id="75" name="Picture 74"/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46656" y="5340994"/>
              <a:ext cx="330190" cy="805342"/>
            </a:xfrm>
            <a:prstGeom prst="rect">
              <a:avLst/>
            </a:prstGeom>
          </p:spPr>
        </p:pic>
        <p:pic>
          <p:nvPicPr>
            <p:cNvPr id="76" name="Picture 75"/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44084" y="4311417"/>
              <a:ext cx="330190" cy="805342"/>
            </a:xfrm>
            <a:prstGeom prst="rect">
              <a:avLst/>
            </a:prstGeom>
          </p:spPr>
        </p:pic>
        <p:pic>
          <p:nvPicPr>
            <p:cNvPr id="77" name="Picture 76"/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30120" y="5327166"/>
              <a:ext cx="330190" cy="805342"/>
            </a:xfrm>
            <a:prstGeom prst="rect">
              <a:avLst/>
            </a:prstGeom>
          </p:spPr>
        </p:pic>
        <p:pic>
          <p:nvPicPr>
            <p:cNvPr id="78" name="Picture 77"/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00562" y="3628738"/>
              <a:ext cx="330190" cy="805342"/>
            </a:xfrm>
            <a:prstGeom prst="rect">
              <a:avLst/>
            </a:prstGeom>
          </p:spPr>
        </p:pic>
        <p:pic>
          <p:nvPicPr>
            <p:cNvPr id="79" name="Picture 78"/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98323" y="4511666"/>
              <a:ext cx="330190" cy="805342"/>
            </a:xfrm>
            <a:prstGeom prst="rect">
              <a:avLst/>
            </a:prstGeom>
          </p:spPr>
        </p:pic>
      </p:grpSp>
      <p:pic>
        <p:nvPicPr>
          <p:cNvPr id="80" name="Picture 79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8505" y="4498499"/>
            <a:ext cx="330190" cy="805341"/>
          </a:xfrm>
          <a:prstGeom prst="rect">
            <a:avLst/>
          </a:prstGeom>
        </p:spPr>
      </p:pic>
      <p:pic>
        <p:nvPicPr>
          <p:cNvPr id="81" name="Picture 80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8532" y="5262315"/>
            <a:ext cx="297977" cy="805342"/>
          </a:xfrm>
          <a:prstGeom prst="rect">
            <a:avLst/>
          </a:prstGeom>
        </p:spPr>
      </p:pic>
      <p:grpSp>
        <p:nvGrpSpPr>
          <p:cNvPr id="82" name="Group 81"/>
          <p:cNvGrpSpPr/>
          <p:nvPr/>
        </p:nvGrpSpPr>
        <p:grpSpPr>
          <a:xfrm>
            <a:off x="10560050" y="250825"/>
            <a:ext cx="1631950" cy="368300"/>
            <a:chOff x="10560050" y="6307601"/>
            <a:chExt cx="1631950" cy="368300"/>
          </a:xfrm>
        </p:grpSpPr>
        <p:pic>
          <p:nvPicPr>
            <p:cNvPr id="83" name="Picture 82"/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60050" y="6307601"/>
              <a:ext cx="1631950" cy="368300"/>
            </a:xfrm>
            <a:prstGeom prst="rect">
              <a:avLst/>
            </a:prstGeom>
          </p:spPr>
        </p:pic>
        <p:pic>
          <p:nvPicPr>
            <p:cNvPr id="84" name="Picture 83"/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31711" y="6347970"/>
              <a:ext cx="1358078" cy="241263"/>
            </a:xfrm>
            <a:prstGeom prst="rect">
              <a:avLst/>
            </a:prstGeom>
          </p:spPr>
        </p:pic>
      </p:grpSp>
      <p:pic>
        <p:nvPicPr>
          <p:cNvPr id="85" name="Picture 8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4306" y="5018473"/>
            <a:ext cx="297977" cy="805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30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2949" y="390525"/>
            <a:ext cx="2247900" cy="60769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9851" y="390525"/>
            <a:ext cx="2489200" cy="6076950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10560050" y="250825"/>
            <a:ext cx="1631950" cy="368300"/>
            <a:chOff x="10560050" y="6307601"/>
            <a:chExt cx="1631950" cy="368300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60050" y="6307601"/>
              <a:ext cx="1631950" cy="368300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31711" y="6347970"/>
              <a:ext cx="1358078" cy="2412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92546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2" name="Picture 8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3670" y="2812408"/>
            <a:ext cx="7784659" cy="136853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74967" y="3908746"/>
            <a:ext cx="13141932" cy="300246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8322" y="3980601"/>
            <a:ext cx="281869" cy="99057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6113" y="4456973"/>
            <a:ext cx="297976" cy="8053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5564" y="1292225"/>
            <a:ext cx="666750" cy="9525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5764" y="1292225"/>
            <a:ext cx="723900" cy="9525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9686" y="2003425"/>
            <a:ext cx="2965450" cy="66675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6864" y="2003425"/>
            <a:ext cx="2965450" cy="66675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0514" y="2219325"/>
            <a:ext cx="196850" cy="23495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7001" y="2219325"/>
            <a:ext cx="196850" cy="23495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4323" y="3757459"/>
            <a:ext cx="297976" cy="805342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4758" y="4535652"/>
            <a:ext cx="297976" cy="805342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3904" y="4040783"/>
            <a:ext cx="297976" cy="805342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810" y="3820541"/>
            <a:ext cx="297976" cy="805342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4527" y="3737214"/>
            <a:ext cx="297976" cy="805342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5193" y="4456973"/>
            <a:ext cx="297976" cy="805342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4322" y="4521824"/>
            <a:ext cx="297976" cy="805342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8532" y="5262315"/>
            <a:ext cx="297976" cy="805342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7441" y="5179891"/>
            <a:ext cx="297976" cy="805342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2666" y="5179891"/>
            <a:ext cx="297976" cy="805342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8505" y="4498499"/>
            <a:ext cx="330190" cy="80534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662" y="4378817"/>
            <a:ext cx="330190" cy="805342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2545" y="3746747"/>
            <a:ext cx="330190" cy="805342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3444" y="3670545"/>
            <a:ext cx="330190" cy="805342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1105" y="4017032"/>
            <a:ext cx="330190" cy="805342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4145" y="3757459"/>
            <a:ext cx="330190" cy="805342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2651" y="5102285"/>
            <a:ext cx="330190" cy="805342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5499" y="4352744"/>
            <a:ext cx="330190" cy="805342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9827" y="5036490"/>
            <a:ext cx="330190" cy="805342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9664" y="5228744"/>
            <a:ext cx="330190" cy="805342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3808" y="5233729"/>
            <a:ext cx="330190" cy="805342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8287" y="3573475"/>
            <a:ext cx="330190" cy="805342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2980" y="3573475"/>
            <a:ext cx="330190" cy="805342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6674" y="3888429"/>
            <a:ext cx="330190" cy="805342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1414" y="4590893"/>
            <a:ext cx="330190" cy="805342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0899" y="5228744"/>
            <a:ext cx="330190" cy="805342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2545" y="5439161"/>
            <a:ext cx="330190" cy="805342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6656" y="5340994"/>
            <a:ext cx="330190" cy="805342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84" y="4311417"/>
            <a:ext cx="330190" cy="805342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0120" y="5327166"/>
            <a:ext cx="330190" cy="805342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0562" y="3628738"/>
            <a:ext cx="330190" cy="805342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8323" y="4511666"/>
            <a:ext cx="330190" cy="805342"/>
          </a:xfrm>
          <a:prstGeom prst="rect">
            <a:avLst/>
          </a:prstGeom>
        </p:spPr>
      </p:pic>
      <p:pic>
        <p:nvPicPr>
          <p:cNvPr id="80" name="Picture 79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8505" y="4498499"/>
            <a:ext cx="330190" cy="80534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0281" y="5950627"/>
            <a:ext cx="217443" cy="217443"/>
          </a:xfrm>
          <a:prstGeom prst="rect">
            <a:avLst/>
          </a:prstGeom>
        </p:spPr>
      </p:pic>
      <p:pic>
        <p:nvPicPr>
          <p:cNvPr id="84" name="Picture 83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0354" y="4585049"/>
            <a:ext cx="217443" cy="217443"/>
          </a:xfrm>
          <a:prstGeom prst="rect">
            <a:avLst/>
          </a:prstGeom>
        </p:spPr>
      </p:pic>
      <p:pic>
        <p:nvPicPr>
          <p:cNvPr id="85" name="Picture 84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8838" y="5277282"/>
            <a:ext cx="217443" cy="217443"/>
          </a:xfrm>
          <a:prstGeom prst="rect">
            <a:avLst/>
          </a:prstGeom>
        </p:spPr>
      </p:pic>
      <p:pic>
        <p:nvPicPr>
          <p:cNvPr id="86" name="Picture 85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0182" y="6120934"/>
            <a:ext cx="217443" cy="217443"/>
          </a:xfrm>
          <a:prstGeom prst="rect">
            <a:avLst/>
          </a:prstGeom>
        </p:spPr>
      </p:pic>
      <p:pic>
        <p:nvPicPr>
          <p:cNvPr id="87" name="Picture 86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9811" y="4239530"/>
            <a:ext cx="217443" cy="217443"/>
          </a:xfrm>
          <a:prstGeom prst="rect">
            <a:avLst/>
          </a:prstGeom>
        </p:spPr>
      </p:pic>
      <p:pic>
        <p:nvPicPr>
          <p:cNvPr id="88" name="Picture 87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5517" y="4261354"/>
            <a:ext cx="217443" cy="217443"/>
          </a:xfrm>
          <a:prstGeom prst="rect">
            <a:avLst/>
          </a:prstGeom>
        </p:spPr>
      </p:pic>
      <p:pic>
        <p:nvPicPr>
          <p:cNvPr id="89" name="Picture 88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6648" y="5218444"/>
            <a:ext cx="217443" cy="217443"/>
          </a:xfrm>
          <a:prstGeom prst="rect">
            <a:avLst/>
          </a:prstGeom>
        </p:spPr>
      </p:pic>
      <p:pic>
        <p:nvPicPr>
          <p:cNvPr id="90" name="Picture 89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5937" y="6012212"/>
            <a:ext cx="217443" cy="217443"/>
          </a:xfrm>
          <a:prstGeom prst="rect">
            <a:avLst/>
          </a:prstGeom>
        </p:spPr>
      </p:pic>
      <p:pic>
        <p:nvPicPr>
          <p:cNvPr id="91" name="Picture 90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7364" y="5958935"/>
            <a:ext cx="217443" cy="217443"/>
          </a:xfrm>
          <a:prstGeom prst="rect">
            <a:avLst/>
          </a:prstGeom>
        </p:spPr>
      </p:pic>
      <p:pic>
        <p:nvPicPr>
          <p:cNvPr id="92" name="Picture 91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8877" y="4942087"/>
            <a:ext cx="217443" cy="217443"/>
          </a:xfrm>
          <a:prstGeom prst="rect">
            <a:avLst/>
          </a:prstGeom>
        </p:spPr>
      </p:pic>
      <p:pic>
        <p:nvPicPr>
          <p:cNvPr id="93" name="Picture 92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7763" y="4284215"/>
            <a:ext cx="217443" cy="217443"/>
          </a:xfrm>
          <a:prstGeom prst="rect">
            <a:avLst/>
          </a:prstGeom>
        </p:spPr>
      </p:pic>
      <p:pic>
        <p:nvPicPr>
          <p:cNvPr id="94" name="Picture 93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0964" y="4720880"/>
            <a:ext cx="217443" cy="217443"/>
          </a:xfrm>
          <a:prstGeom prst="rect">
            <a:avLst/>
          </a:prstGeom>
        </p:spPr>
      </p:pic>
      <p:pic>
        <p:nvPicPr>
          <p:cNvPr id="95" name="Picture 94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0964" y="5716756"/>
            <a:ext cx="217443" cy="217443"/>
          </a:xfrm>
          <a:prstGeom prst="rect">
            <a:avLst/>
          </a:prstGeom>
        </p:spPr>
      </p:pic>
      <p:pic>
        <p:nvPicPr>
          <p:cNvPr id="96" name="Picture 95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3075" y="4450227"/>
            <a:ext cx="217443" cy="217443"/>
          </a:xfrm>
          <a:prstGeom prst="rect">
            <a:avLst/>
          </a:prstGeom>
        </p:spPr>
      </p:pic>
      <p:pic>
        <p:nvPicPr>
          <p:cNvPr id="97" name="Picture 96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1558" y="5936513"/>
            <a:ext cx="217443" cy="217443"/>
          </a:xfrm>
          <a:prstGeom prst="rect">
            <a:avLst/>
          </a:prstGeom>
        </p:spPr>
      </p:pic>
      <p:pic>
        <p:nvPicPr>
          <p:cNvPr id="98" name="Picture 97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8810" y="5118344"/>
            <a:ext cx="217443" cy="217443"/>
          </a:xfrm>
          <a:prstGeom prst="rect">
            <a:avLst/>
          </a:prstGeom>
        </p:spPr>
      </p:pic>
      <p:pic>
        <p:nvPicPr>
          <p:cNvPr id="99" name="Picture 98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5171" y="4332231"/>
            <a:ext cx="217443" cy="217443"/>
          </a:xfrm>
          <a:prstGeom prst="rect">
            <a:avLst/>
          </a:prstGeom>
        </p:spPr>
      </p:pic>
      <p:pic>
        <p:nvPicPr>
          <p:cNvPr id="100" name="Picture 99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9664" y="4427890"/>
            <a:ext cx="217443" cy="217443"/>
          </a:xfrm>
          <a:prstGeom prst="rect">
            <a:avLst/>
          </a:prstGeom>
        </p:spPr>
      </p:pic>
      <p:pic>
        <p:nvPicPr>
          <p:cNvPr id="101" name="Picture 100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5110" y="5087186"/>
            <a:ext cx="217443" cy="217443"/>
          </a:xfrm>
          <a:prstGeom prst="rect">
            <a:avLst/>
          </a:prstGeom>
        </p:spPr>
      </p:pic>
      <p:pic>
        <p:nvPicPr>
          <p:cNvPr id="102" name="Picture 101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7152" y="5958935"/>
            <a:ext cx="217443" cy="217443"/>
          </a:xfrm>
          <a:prstGeom prst="rect">
            <a:avLst/>
          </a:prstGeom>
        </p:spPr>
      </p:pic>
      <p:pic>
        <p:nvPicPr>
          <p:cNvPr id="103" name="Picture 102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9190" y="5794769"/>
            <a:ext cx="217443" cy="217443"/>
          </a:xfrm>
          <a:prstGeom prst="rect">
            <a:avLst/>
          </a:prstGeom>
        </p:spPr>
      </p:pic>
      <p:pic>
        <p:nvPicPr>
          <p:cNvPr id="105" name="Picture 104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7575" y="0"/>
            <a:ext cx="2736850" cy="1238250"/>
          </a:xfrm>
          <a:prstGeom prst="rect">
            <a:avLst/>
          </a:prstGeom>
        </p:spPr>
      </p:pic>
      <p:pic>
        <p:nvPicPr>
          <p:cNvPr id="106" name="Picture 105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7575" y="0"/>
            <a:ext cx="2736850" cy="12382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8" y="-1318189"/>
            <a:ext cx="7969250" cy="391795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318189"/>
            <a:ext cx="7969250" cy="3917950"/>
          </a:xfrm>
          <a:prstGeom prst="rect">
            <a:avLst/>
          </a:prstGeom>
        </p:spPr>
      </p:pic>
      <p:grpSp>
        <p:nvGrpSpPr>
          <p:cNvPr id="107" name="Group 106"/>
          <p:cNvGrpSpPr/>
          <p:nvPr/>
        </p:nvGrpSpPr>
        <p:grpSpPr>
          <a:xfrm>
            <a:off x="10560050" y="250825"/>
            <a:ext cx="1631950" cy="368300"/>
            <a:chOff x="10560050" y="6307601"/>
            <a:chExt cx="1631950" cy="368300"/>
          </a:xfrm>
        </p:grpSpPr>
        <p:pic>
          <p:nvPicPr>
            <p:cNvPr id="108" name="Picture 107"/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60050" y="6307601"/>
              <a:ext cx="1631950" cy="368300"/>
            </a:xfrm>
            <a:prstGeom prst="rect">
              <a:avLst/>
            </a:prstGeom>
          </p:spPr>
        </p:pic>
        <p:pic>
          <p:nvPicPr>
            <p:cNvPr id="109" name="Picture 108"/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31711" y="6347970"/>
              <a:ext cx="1358078" cy="2412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03027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8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30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74967" y="3908746"/>
            <a:ext cx="13141932" cy="300246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8322" y="3980601"/>
            <a:ext cx="281869" cy="99057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6113" y="4456973"/>
            <a:ext cx="297976" cy="8053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5564" y="1292225"/>
            <a:ext cx="666750" cy="9525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5764" y="1292225"/>
            <a:ext cx="723900" cy="9525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9686" y="2003425"/>
            <a:ext cx="2965450" cy="66675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6864" y="2003425"/>
            <a:ext cx="2965450" cy="66675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0514" y="2219325"/>
            <a:ext cx="196850" cy="23495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7001" y="2219325"/>
            <a:ext cx="196850" cy="23495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4323" y="3757459"/>
            <a:ext cx="297976" cy="805342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4758" y="4535652"/>
            <a:ext cx="297976" cy="805342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3904" y="4040783"/>
            <a:ext cx="297976" cy="805342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810" y="3820541"/>
            <a:ext cx="297976" cy="805342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4527" y="3737214"/>
            <a:ext cx="297976" cy="805342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5193" y="4456973"/>
            <a:ext cx="297976" cy="805342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4322" y="4521824"/>
            <a:ext cx="297976" cy="805342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8532" y="5262315"/>
            <a:ext cx="297976" cy="805342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7441" y="5179891"/>
            <a:ext cx="297976" cy="805342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2666" y="5179891"/>
            <a:ext cx="297976" cy="805342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8505" y="4498499"/>
            <a:ext cx="330190" cy="80534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4477" y="4270929"/>
            <a:ext cx="330190" cy="805342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7265" y="3834453"/>
            <a:ext cx="330190" cy="805342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0023" y="3779707"/>
            <a:ext cx="330190" cy="805342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5786" y="4348252"/>
            <a:ext cx="330190" cy="805342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2927" y="3834453"/>
            <a:ext cx="330190" cy="805342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0620" y="4891263"/>
            <a:ext cx="330190" cy="805342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1931" y="4419712"/>
            <a:ext cx="330190" cy="805342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2793" y="5163396"/>
            <a:ext cx="330190" cy="805342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7832" y="5021850"/>
            <a:ext cx="330190" cy="805342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4286" y="5076271"/>
            <a:ext cx="330190" cy="805342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0343" y="3647130"/>
            <a:ext cx="330190" cy="805342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2980" y="3573475"/>
            <a:ext cx="330190" cy="805342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6674" y="3888429"/>
            <a:ext cx="330190" cy="805342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5757" y="4348252"/>
            <a:ext cx="330190" cy="805342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0899" y="5228744"/>
            <a:ext cx="330190" cy="805342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9777" y="4875960"/>
            <a:ext cx="330190" cy="805342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9087" y="5225054"/>
            <a:ext cx="330190" cy="805342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84" y="4311417"/>
            <a:ext cx="330190" cy="805342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6995" y="5170993"/>
            <a:ext cx="330190" cy="805342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0562" y="3628738"/>
            <a:ext cx="330190" cy="805342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8323" y="4511666"/>
            <a:ext cx="330190" cy="805342"/>
          </a:xfrm>
          <a:prstGeom prst="rect">
            <a:avLst/>
          </a:prstGeom>
        </p:spPr>
      </p:pic>
      <p:pic>
        <p:nvPicPr>
          <p:cNvPr id="80" name="Picture 79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8505" y="4498499"/>
            <a:ext cx="330190" cy="80534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0281" y="5950627"/>
            <a:ext cx="217443" cy="217443"/>
          </a:xfrm>
          <a:prstGeom prst="rect">
            <a:avLst/>
          </a:prstGeom>
        </p:spPr>
      </p:pic>
      <p:pic>
        <p:nvPicPr>
          <p:cNvPr id="84" name="Picture 83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0354" y="4585049"/>
            <a:ext cx="217443" cy="217443"/>
          </a:xfrm>
          <a:prstGeom prst="rect">
            <a:avLst/>
          </a:prstGeom>
        </p:spPr>
      </p:pic>
      <p:pic>
        <p:nvPicPr>
          <p:cNvPr id="85" name="Picture 84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3181" y="5034641"/>
            <a:ext cx="217443" cy="217443"/>
          </a:xfrm>
          <a:prstGeom prst="rect">
            <a:avLst/>
          </a:prstGeom>
        </p:spPr>
      </p:pic>
      <p:pic>
        <p:nvPicPr>
          <p:cNvPr id="86" name="Picture 85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7414" y="5557733"/>
            <a:ext cx="217443" cy="217443"/>
          </a:xfrm>
          <a:prstGeom prst="rect">
            <a:avLst/>
          </a:prstGeom>
        </p:spPr>
      </p:pic>
      <p:pic>
        <p:nvPicPr>
          <p:cNvPr id="87" name="Picture 86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1867" y="4313185"/>
            <a:ext cx="217443" cy="217443"/>
          </a:xfrm>
          <a:prstGeom prst="rect">
            <a:avLst/>
          </a:prstGeom>
        </p:spPr>
      </p:pic>
      <p:pic>
        <p:nvPicPr>
          <p:cNvPr id="88" name="Picture 87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5517" y="4261354"/>
            <a:ext cx="217443" cy="217443"/>
          </a:xfrm>
          <a:prstGeom prst="rect">
            <a:avLst/>
          </a:prstGeom>
        </p:spPr>
      </p:pic>
      <p:pic>
        <p:nvPicPr>
          <p:cNvPr id="89" name="Picture 88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6648" y="5218444"/>
            <a:ext cx="217443" cy="217443"/>
          </a:xfrm>
          <a:prstGeom prst="rect">
            <a:avLst/>
          </a:prstGeom>
        </p:spPr>
      </p:pic>
      <p:pic>
        <p:nvPicPr>
          <p:cNvPr id="90" name="Picture 89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8368" y="5896272"/>
            <a:ext cx="217443" cy="217443"/>
          </a:xfrm>
          <a:prstGeom prst="rect">
            <a:avLst/>
          </a:prstGeom>
        </p:spPr>
      </p:pic>
      <p:pic>
        <p:nvPicPr>
          <p:cNvPr id="91" name="Picture 90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4239" y="5802762"/>
            <a:ext cx="217443" cy="217443"/>
          </a:xfrm>
          <a:prstGeom prst="rect">
            <a:avLst/>
          </a:prstGeom>
        </p:spPr>
      </p:pic>
      <p:pic>
        <p:nvPicPr>
          <p:cNvPr id="92" name="Picture 91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8877" y="4942087"/>
            <a:ext cx="217443" cy="217443"/>
          </a:xfrm>
          <a:prstGeom prst="rect">
            <a:avLst/>
          </a:prstGeom>
        </p:spPr>
      </p:pic>
      <p:pic>
        <p:nvPicPr>
          <p:cNvPr id="93" name="Picture 92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7763" y="4284215"/>
            <a:ext cx="217443" cy="217443"/>
          </a:xfrm>
          <a:prstGeom prst="rect">
            <a:avLst/>
          </a:prstGeom>
        </p:spPr>
      </p:pic>
      <p:pic>
        <p:nvPicPr>
          <p:cNvPr id="94" name="Picture 93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5645" y="5052100"/>
            <a:ext cx="217443" cy="217443"/>
          </a:xfrm>
          <a:prstGeom prst="rect">
            <a:avLst/>
          </a:prstGeom>
        </p:spPr>
      </p:pic>
      <p:pic>
        <p:nvPicPr>
          <p:cNvPr id="95" name="Picture 94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3930" y="5843662"/>
            <a:ext cx="217443" cy="217443"/>
          </a:xfrm>
          <a:prstGeom prst="rect">
            <a:avLst/>
          </a:prstGeom>
        </p:spPr>
      </p:pic>
      <p:pic>
        <p:nvPicPr>
          <p:cNvPr id="96" name="Picture 95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857" y="4527221"/>
            <a:ext cx="217443" cy="217443"/>
          </a:xfrm>
          <a:prstGeom prst="rect">
            <a:avLst/>
          </a:prstGeom>
        </p:spPr>
      </p:pic>
      <p:pic>
        <p:nvPicPr>
          <p:cNvPr id="97" name="Picture 96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9726" y="5729619"/>
            <a:ext cx="217443" cy="217443"/>
          </a:xfrm>
          <a:prstGeom prst="rect">
            <a:avLst/>
          </a:prstGeom>
        </p:spPr>
      </p:pic>
      <p:pic>
        <p:nvPicPr>
          <p:cNvPr id="98" name="Picture 97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0625" y="5010456"/>
            <a:ext cx="217443" cy="217443"/>
          </a:xfrm>
          <a:prstGeom prst="rect">
            <a:avLst/>
          </a:prstGeom>
        </p:spPr>
      </p:pic>
      <p:pic>
        <p:nvPicPr>
          <p:cNvPr id="99" name="Picture 98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1750" y="4441393"/>
            <a:ext cx="217443" cy="217443"/>
          </a:xfrm>
          <a:prstGeom prst="rect">
            <a:avLst/>
          </a:prstGeom>
        </p:spPr>
      </p:pic>
      <p:pic>
        <p:nvPicPr>
          <p:cNvPr id="100" name="Picture 99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4384" y="4515596"/>
            <a:ext cx="217443" cy="217443"/>
          </a:xfrm>
          <a:prstGeom prst="rect">
            <a:avLst/>
          </a:prstGeom>
        </p:spPr>
      </p:pic>
      <p:pic>
        <p:nvPicPr>
          <p:cNvPr id="101" name="Picture 100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1542" y="5154154"/>
            <a:ext cx="217443" cy="217443"/>
          </a:xfrm>
          <a:prstGeom prst="rect">
            <a:avLst/>
          </a:prstGeom>
        </p:spPr>
      </p:pic>
      <p:pic>
        <p:nvPicPr>
          <p:cNvPr id="102" name="Picture 101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7630" y="5801477"/>
            <a:ext cx="217443" cy="217443"/>
          </a:xfrm>
          <a:prstGeom prst="rect">
            <a:avLst/>
          </a:prstGeom>
        </p:spPr>
      </p:pic>
      <p:pic>
        <p:nvPicPr>
          <p:cNvPr id="103" name="Picture 102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7159" y="5583747"/>
            <a:ext cx="217443" cy="217443"/>
          </a:xfrm>
          <a:prstGeom prst="rect">
            <a:avLst/>
          </a:prstGeom>
        </p:spPr>
      </p:pic>
      <p:pic>
        <p:nvPicPr>
          <p:cNvPr id="106" name="Picture 105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7575" y="0"/>
            <a:ext cx="2736850" cy="1238250"/>
          </a:xfrm>
          <a:prstGeom prst="rect">
            <a:avLst/>
          </a:prstGeom>
        </p:spPr>
      </p:pic>
      <p:grpSp>
        <p:nvGrpSpPr>
          <p:cNvPr id="70" name="Group 69"/>
          <p:cNvGrpSpPr/>
          <p:nvPr/>
        </p:nvGrpSpPr>
        <p:grpSpPr>
          <a:xfrm>
            <a:off x="10560050" y="250825"/>
            <a:ext cx="1631950" cy="368300"/>
            <a:chOff x="10560050" y="6307601"/>
            <a:chExt cx="1631950" cy="368300"/>
          </a:xfrm>
        </p:grpSpPr>
        <p:pic>
          <p:nvPicPr>
            <p:cNvPr id="71" name="Picture 70"/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60050" y="6307601"/>
              <a:ext cx="1631950" cy="368300"/>
            </a:xfrm>
            <a:prstGeom prst="rect">
              <a:avLst/>
            </a:prstGeom>
          </p:spPr>
        </p:pic>
        <p:pic>
          <p:nvPicPr>
            <p:cNvPr id="72" name="Picture 71"/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31711" y="6347970"/>
              <a:ext cx="1358078" cy="2412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483251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76730" y="3908746"/>
            <a:ext cx="13145459" cy="300246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8322" y="3980601"/>
            <a:ext cx="281869" cy="99057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662" y="4378817"/>
            <a:ext cx="330190" cy="80534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6113" y="4456973"/>
            <a:ext cx="297976" cy="80534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7575" y="0"/>
            <a:ext cx="2736850" cy="12382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5564" y="1292225"/>
            <a:ext cx="666750" cy="9525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5764" y="1292225"/>
            <a:ext cx="723900" cy="9525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9686" y="2003425"/>
            <a:ext cx="2965450" cy="66675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6864" y="2003425"/>
            <a:ext cx="2965450" cy="66675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7277" y="4993564"/>
            <a:ext cx="217443" cy="21744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0514" y="2219325"/>
            <a:ext cx="196850" cy="23495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7001" y="2219325"/>
            <a:ext cx="196850" cy="23495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4323" y="3757459"/>
            <a:ext cx="297977" cy="805342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4758" y="4535652"/>
            <a:ext cx="297977" cy="805342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3904" y="4040783"/>
            <a:ext cx="297977" cy="805342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810" y="3820541"/>
            <a:ext cx="297977" cy="805342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4527" y="3737214"/>
            <a:ext cx="297977" cy="805342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5193" y="4456973"/>
            <a:ext cx="297977" cy="805342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4322" y="4521824"/>
            <a:ext cx="297977" cy="805342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8532" y="5262315"/>
            <a:ext cx="297977" cy="805342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4306" y="5018473"/>
            <a:ext cx="297977" cy="805342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2666" y="5179891"/>
            <a:ext cx="297977" cy="805342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2545" y="3746747"/>
            <a:ext cx="330190" cy="805342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3444" y="3670545"/>
            <a:ext cx="330190" cy="805342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1105" y="4017032"/>
            <a:ext cx="330190" cy="805342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4145" y="3757459"/>
            <a:ext cx="330190" cy="805342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2651" y="5102285"/>
            <a:ext cx="330190" cy="805342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5499" y="4352744"/>
            <a:ext cx="330190" cy="805342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9827" y="5036490"/>
            <a:ext cx="330190" cy="805342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9664" y="5228744"/>
            <a:ext cx="330190" cy="805342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3808" y="5233729"/>
            <a:ext cx="330190" cy="805342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8505" y="4498499"/>
            <a:ext cx="330190" cy="805341"/>
          </a:xfrm>
          <a:prstGeom prst="rect">
            <a:avLst/>
          </a:prstGeom>
        </p:spPr>
      </p:pic>
      <p:grpSp>
        <p:nvGrpSpPr>
          <p:cNvPr id="45" name="Group 44"/>
          <p:cNvGrpSpPr/>
          <p:nvPr/>
        </p:nvGrpSpPr>
        <p:grpSpPr>
          <a:xfrm>
            <a:off x="10560050" y="250825"/>
            <a:ext cx="1631950" cy="368300"/>
            <a:chOff x="10560050" y="6307601"/>
            <a:chExt cx="1631950" cy="368300"/>
          </a:xfrm>
        </p:grpSpPr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60050" y="6307601"/>
              <a:ext cx="1631950" cy="368300"/>
            </a:xfrm>
            <a:prstGeom prst="rect">
              <a:avLst/>
            </a:prstGeom>
          </p:spPr>
        </p:pic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31711" y="6347970"/>
              <a:ext cx="1358078" cy="2412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098967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76730" y="3908746"/>
            <a:ext cx="13145459" cy="300246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8322" y="3025592"/>
            <a:ext cx="281869" cy="99057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662" y="4378817"/>
            <a:ext cx="330190" cy="80534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6113" y="4456973"/>
            <a:ext cx="297976" cy="80534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7575" y="0"/>
            <a:ext cx="2736850" cy="12382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5564" y="1292225"/>
            <a:ext cx="666750" cy="9525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5764" y="1292225"/>
            <a:ext cx="723900" cy="9525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9686" y="2003425"/>
            <a:ext cx="2965450" cy="66675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6864" y="2003425"/>
            <a:ext cx="2965450" cy="66675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0514" y="2219325"/>
            <a:ext cx="196850" cy="23495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7001" y="2219325"/>
            <a:ext cx="196850" cy="23495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6173" y="3868258"/>
            <a:ext cx="297977" cy="805342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0202" y="4550173"/>
            <a:ext cx="297977" cy="805342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3905" y="3960556"/>
            <a:ext cx="297977" cy="805342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8412" y="4351520"/>
            <a:ext cx="297977" cy="805342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9025" y="3614361"/>
            <a:ext cx="297977" cy="805342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5345" y="5061765"/>
            <a:ext cx="297977" cy="805342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1047" y="4367601"/>
            <a:ext cx="297977" cy="805342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4240" y="5156862"/>
            <a:ext cx="297977" cy="805342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2175" y="5049800"/>
            <a:ext cx="297977" cy="805342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2545" y="5049800"/>
            <a:ext cx="297977" cy="805342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2545" y="3746747"/>
            <a:ext cx="330190" cy="805342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3444" y="3670545"/>
            <a:ext cx="330190" cy="805342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1105" y="4017032"/>
            <a:ext cx="330190" cy="805342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4145" y="3757459"/>
            <a:ext cx="330190" cy="805342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2651" y="5102285"/>
            <a:ext cx="330190" cy="805342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5499" y="4352744"/>
            <a:ext cx="330190" cy="805342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9827" y="5036490"/>
            <a:ext cx="330190" cy="805342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9664" y="5228744"/>
            <a:ext cx="330190" cy="805342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3808" y="5233729"/>
            <a:ext cx="330190" cy="805342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8505" y="4498499"/>
            <a:ext cx="330190" cy="805341"/>
          </a:xfrm>
          <a:prstGeom prst="rect">
            <a:avLst/>
          </a:prstGeom>
        </p:spPr>
      </p:pic>
      <p:grpSp>
        <p:nvGrpSpPr>
          <p:cNvPr id="45" name="Group 44"/>
          <p:cNvGrpSpPr/>
          <p:nvPr/>
        </p:nvGrpSpPr>
        <p:grpSpPr>
          <a:xfrm>
            <a:off x="10560050" y="250825"/>
            <a:ext cx="1631950" cy="368300"/>
            <a:chOff x="10560050" y="6307601"/>
            <a:chExt cx="1631950" cy="368300"/>
          </a:xfrm>
        </p:grpSpPr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60050" y="6307601"/>
              <a:ext cx="1631950" cy="368300"/>
            </a:xfrm>
            <a:prstGeom prst="rect">
              <a:avLst/>
            </a:prstGeom>
          </p:spPr>
        </p:pic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31711" y="6347970"/>
              <a:ext cx="1358078" cy="241263"/>
            </a:xfrm>
            <a:prstGeom prst="rect">
              <a:avLst/>
            </a:prstGeom>
          </p:spPr>
        </p:pic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8082" y="5138072"/>
            <a:ext cx="217443" cy="217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1532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827</TotalTime>
  <Words>771</Words>
  <Application>Microsoft Macintosh PowerPoint</Application>
  <PresentationFormat>Widescreen</PresentationFormat>
  <Paragraphs>51</Paragraphs>
  <Slides>12</Slides>
  <Notes>11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12</vt:i4>
      </vt:variant>
    </vt:vector>
  </HeadingPairs>
  <TitlesOfParts>
    <vt:vector size="17" baseType="lpstr">
      <vt:lpstr>Calibri</vt:lpstr>
      <vt:lpstr>Calibri Light</vt:lpstr>
      <vt:lpstr>Trebuchet MS</vt:lpstr>
      <vt:lpstr>Arial</vt:lpstr>
      <vt:lpstr>Tema do Office</vt:lpstr>
      <vt:lpstr>Blue Team X Black Hats — uma partida de futebol diferente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Renato Marinho</dc:creator>
  <cp:lastModifiedBy>Renato Marinho</cp:lastModifiedBy>
  <cp:revision>149</cp:revision>
  <dcterms:created xsi:type="dcterms:W3CDTF">2017-05-16T19:01:13Z</dcterms:created>
  <dcterms:modified xsi:type="dcterms:W3CDTF">2017-11-24T11:51:22Z</dcterms:modified>
</cp:coreProperties>
</file>